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0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2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5BC3-7C3F-40ED-9F38-FB76C5438965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913-DB49-4A99-A513-02EA43BF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Colon Cancer Risk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ASC BRIEFING office PC\Figure1\Fig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1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516563"/>
          </a:xfrm>
        </p:spPr>
        <p:txBody>
          <a:bodyPr/>
          <a:lstStyle/>
          <a:p>
            <a:pPr algn="ctr"/>
            <a:r>
              <a:rPr lang="en-US" dirty="0" smtClean="0"/>
              <a:t>The Polyp to Cancer Sequence</a:t>
            </a:r>
            <a:endParaRPr lang="en-US" dirty="0"/>
          </a:p>
        </p:txBody>
      </p:sp>
      <p:pic>
        <p:nvPicPr>
          <p:cNvPr id="2050" name="Picture 2" descr="C:\Users\admin\Desktop\ASC BRIEFING office PC\Figure1\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388100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ASC BRIEFING office PC\Figure1\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165"/>
            <a:ext cx="8311575" cy="41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CRC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dmin\Desktop\ASC BRIEFING office PC\Figure1\Fig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3"/>
            <a:ext cx="8053317" cy="55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CRC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ASC BRIEFING office PC\Figure1\Fig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8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CRC Future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ASC BRIEFING office PC\Figure1\Fig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10575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dmin\Desktop\ASC BRIEFING office PC\Figure1\Fig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17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It’s about ACCESS, COST and Patient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and improving technology</a:t>
            </a:r>
          </a:p>
          <a:p>
            <a:r>
              <a:rPr lang="en-US" dirty="0" smtClean="0"/>
              <a:t>Diagnostic tool compares favorably to those utilized in tools for cancer screening in other organ systems</a:t>
            </a:r>
          </a:p>
          <a:p>
            <a:r>
              <a:rPr lang="en-US" dirty="0" smtClean="0"/>
              <a:t>Increased availability of high quality screening (dedicated ASCs and outpatient centers)</a:t>
            </a:r>
          </a:p>
          <a:p>
            <a:r>
              <a:rPr lang="en-US" dirty="0" smtClean="0"/>
              <a:t>Stable/decreasing per-unit screening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61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Colon Cancer Risk Reduction</vt:lpstr>
      <vt:lpstr>PowerPoint Presentation</vt:lpstr>
      <vt:lpstr>PowerPoint Presentation</vt:lpstr>
      <vt:lpstr>CRC Incidence</vt:lpstr>
      <vt:lpstr>CRC Mortality</vt:lpstr>
      <vt:lpstr>CRC Future Paths</vt:lpstr>
      <vt:lpstr>PowerPoint Presentation</vt:lpstr>
      <vt:lpstr>It’s about ACCESS, COST and Patient Education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admin admin</cp:lastModifiedBy>
  <cp:revision>6</cp:revision>
  <dcterms:created xsi:type="dcterms:W3CDTF">2013-03-15T21:05:55Z</dcterms:created>
  <dcterms:modified xsi:type="dcterms:W3CDTF">2013-03-16T17:21:44Z</dcterms:modified>
</cp:coreProperties>
</file>